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3" r:id="rId23"/>
    <p:sldId id="298" r:id="rId24"/>
    <p:sldId id="312" r:id="rId25"/>
    <p:sldId id="268" r:id="rId26"/>
    <p:sldId id="309" r:id="rId27"/>
    <p:sldId id="282" r:id="rId28"/>
    <p:sldId id="283" r:id="rId29"/>
    <p:sldId id="285" r:id="rId30"/>
    <p:sldId id="284" r:id="rId31"/>
    <p:sldId id="278" r:id="rId32"/>
    <p:sldId id="301" r:id="rId33"/>
    <p:sldId id="281" r:id="rId34"/>
    <p:sldId id="311" r:id="rId35"/>
    <p:sldId id="280" r:id="rId36"/>
    <p:sldId id="270" r:id="rId37"/>
    <p:sldId id="299" r:id="rId38"/>
    <p:sldId id="27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29/6/2022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24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95773" y="124422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91993"/>
              </p:ext>
            </p:extLst>
          </p:nvPr>
        </p:nvGraphicFramePr>
        <p:xfrm>
          <a:off x="398033" y="2897497"/>
          <a:ext cx="11312044" cy="37292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85016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173967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  <a:gridCol w="4653061">
                  <a:extLst>
                    <a:ext uri="{9D8B030D-6E8A-4147-A177-3AD203B41FA5}">
                      <a16:colId xmlns:a16="http://schemas.microsoft.com/office/drawing/2014/main" val="1271200805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fraudes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contract ERC-721 con Iotex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57" y="1778393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2922494" y="1982881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estudio: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/>
        </p:nvGraphicFramePr>
        <p:xfrm>
          <a:off x="398033" y="2897497"/>
          <a:ext cx="11312044" cy="37292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85016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173967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  <a:gridCol w="4653061">
                  <a:extLst>
                    <a:ext uri="{9D8B030D-6E8A-4147-A177-3AD203B41FA5}">
                      <a16:colId xmlns:a16="http://schemas.microsoft.com/office/drawing/2014/main" val="1271200805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 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4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fraudes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contract ERC-721 con Iotex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4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almacenados en IOTA.</a:t>
                      </a:r>
                      <a:endParaRPr lang="es-EC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273391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500889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73685"/>
              </p:ext>
            </p:extLst>
          </p:nvPr>
        </p:nvGraphicFramePr>
        <p:xfrm>
          <a:off x="701962" y="3646272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217564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498665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96106"/>
              </p:ext>
            </p:extLst>
          </p:nvPr>
        </p:nvGraphicFramePr>
        <p:xfrm>
          <a:off x="760346" y="1736230"/>
          <a:ext cx="10671307" cy="5048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1873994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055197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484555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35546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989703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437799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4843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2660</TotalTime>
  <Words>1504</Words>
  <Application>Microsoft Office PowerPoint</Application>
  <PresentationFormat>Panorámica</PresentationFormat>
  <Paragraphs>370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APLICACIONES 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Usuarios con identidad digital Y NFT.</vt:lpstr>
      <vt:lpstr>total de ganancias mensuales</vt:lpstr>
      <vt:lpstr>Probabilidad de ganar disputas financieras por fraudes</vt:lpstr>
      <vt:lpstr>Encuestas de Estafas</vt:lpstr>
      <vt:lpstr>Seguridad contra ataques man-in-the- middle.</vt:lpstr>
      <vt:lpstr>NFT  Y Comisiones CON VALOR cero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Carlos Ramirez</cp:lastModifiedBy>
  <cp:revision>295</cp:revision>
  <dcterms:created xsi:type="dcterms:W3CDTF">2022-03-09T18:45:14Z</dcterms:created>
  <dcterms:modified xsi:type="dcterms:W3CDTF">2022-06-30T03:03:51Z</dcterms:modified>
</cp:coreProperties>
</file>